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8" r:id="rId11"/>
    <p:sldId id="263" r:id="rId12"/>
    <p:sldId id="264" r:id="rId13"/>
    <p:sldId id="265" r:id="rId14"/>
    <p:sldId id="269" r:id="rId15"/>
    <p:sldId id="267" r:id="rId16"/>
    <p:sldId id="270" r:id="rId17"/>
    <p:sldId id="271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2472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58A95-AACE-4B62-A6BD-F9FDC2847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C51F8E-C633-4C04-89DC-AAE1AC2C6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AFCEDF-2A49-41D8-81AA-FCDB4569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3D15C3-AA34-4F93-A6BF-30064A76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A31C1E-F578-4FDC-A273-B4743FD9B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29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B0DD81-840D-4BBC-8D7A-DA1B03F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45F79A-8A8F-4283-B451-D975E0A1A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B56116-E03D-4B56-B4D8-88ADBBBB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CA4219-B078-4837-871F-CBC42E1FD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FD44CA-F445-4ADD-B97E-5C56760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66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5C8F52-EB73-4E6A-841D-7FA3EC4F5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E06655-D53F-4F7E-8059-B4E157BBE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C9FB9D-F01A-4432-904E-153246D4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72E00F-61E3-406D-A78A-8BD41D7D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014CB-5832-423C-A136-CA4FFE71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41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9E010F-F232-4EB2-B0A2-9F1F0477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E2B3A-5188-4FFD-9A07-41191892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053D56-915E-4163-A0C4-905096D3A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D49BFC-3728-420D-8F59-27B09B9B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00E79C-E1C7-47D7-BF99-C6EC7B00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65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44790-5EB5-4C30-9CD4-9ABD7B16B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42E170-A88D-4392-B3E8-3DFB3B967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A25486-4D6C-44A7-9ACC-8610C31C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D62A1B-0586-466D-B955-D4F281DE6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271293-CCD9-4FFE-BFC5-DA084FFF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523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B7659-A9A5-4E7A-A92A-F2B6C33E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7B0B61-E8F0-4D2E-81A9-7B1F71942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D480E4-F1A4-4E5C-8C7E-7DD118BEA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43207-D7CE-4B30-903D-D2206440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C84933-0AE0-419A-960D-9A7DA336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9746DD-868D-4444-8E6F-BB6AC6814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18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689827-165C-456A-BA5E-EB8FB187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21071E-BF67-406F-B46E-FBB05708C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199504-7D09-4062-9337-085D6DED1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BA7468-A7E3-48E4-8B78-4F2D0C1D3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5F041F-96AA-4D12-97F8-433CD31CCB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83C40E2-9E7E-42A6-A6F5-1E6D6A87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0FDF48-6F66-4343-B4CA-97D0D73B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A25E9F4-EBE8-42CA-BAD8-248988C15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93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6D4283-039A-4F58-8EC3-F647CAF8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FBC41B-E8A5-45A5-B173-8B5FC5E8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CADA4C-DF19-4395-835E-FA471F58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DF5FE8-A16E-44A6-9F8C-31E2C5CEC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945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314487-6131-488A-B28A-626DF0C0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45E23CA-0E08-49E1-8FAF-940B84E7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6F6142-94FC-4278-B66F-8BA1D153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57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203B0-B2F8-42BA-AEBA-57BED9AA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A411CC-2938-4620-988B-3684C166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445708-A862-4C46-8D7D-4776D47CA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10D663-945A-4D3A-B6D6-39B6C4F3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2A1DDC-7960-411F-9E79-42A920B2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A22BA7-AA98-4EE1-B8C8-CF524925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42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F829E-CF49-4061-98B4-D60DB587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9686E9F-196A-48A6-B2EE-6D69D09F1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3630F9-A035-49FA-B0DD-0F3812173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14F1E0-16CA-465E-A472-2CC8A849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F062BD-A1CB-41BB-8527-95820C33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57B742-3C51-4EC4-AF5F-374293DB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22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8938D08-9FDA-4D59-8D82-556F69AC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1BD6D-C938-43FF-8426-BF7BAE3CC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D56AB6-1AA8-4065-B5CF-D507F3589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4324-80A5-44CD-939B-52CD3229853B}" type="datetimeFigureOut">
              <a:rPr lang="fr-FR" smtClean="0"/>
              <a:t>08/11/2021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D69212-25C2-4C2D-9580-4DC80B29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28931E-88B6-479D-B6C5-828256F0A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4AC0F-45E3-4F5E-9510-D32EEA250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86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A37355E-EB68-4B0E-B28D-4AF88F1B3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7" b="11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5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A0B8F4-4702-4FFC-9889-080BC25AA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61" b="381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3F91D5-292B-4BD1-B69F-95FBE520F80A}"/>
              </a:ext>
            </a:extLst>
          </p:cNvPr>
          <p:cNvSpPr txBox="1"/>
          <p:nvPr/>
        </p:nvSpPr>
        <p:spPr>
          <a:xfrm>
            <a:off x="716400" y="216000"/>
            <a:ext cx="573907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“THE HOUSE OF THE DEAD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29CA639-9BEF-4F8C-BCDE-1CBB1089E42F}"/>
              </a:ext>
            </a:extLst>
          </p:cNvPr>
          <p:cNvSpPr/>
          <p:nvPr/>
        </p:nvSpPr>
        <p:spPr>
          <a:xfrm>
            <a:off x="5655372" y="2283093"/>
            <a:ext cx="1600200" cy="1577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69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A0B8F4-4702-4FFC-9889-080BC25AA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12561" b="381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3F91D5-292B-4BD1-B69F-95FBE520F80A}"/>
              </a:ext>
            </a:extLst>
          </p:cNvPr>
          <p:cNvSpPr txBox="1"/>
          <p:nvPr/>
        </p:nvSpPr>
        <p:spPr>
          <a:xfrm>
            <a:off x="716400" y="216000"/>
            <a:ext cx="590578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“THE HOUSE OF THE DEAD”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Image 3" descr="Une image contenant bâtiment, extérieur, pierre, porche&#10;&#10;Description générée automatiquement">
            <a:extLst>
              <a:ext uri="{FF2B5EF4-FFF2-40B4-BE49-F238E27FC236}">
                <a16:creationId xmlns:a16="http://schemas.microsoft.com/office/drawing/2014/main" id="{51CBFE3F-A7A6-4BEB-AF09-03E154BDC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" y="1077049"/>
            <a:ext cx="7716400" cy="5144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8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E1234064-0C10-4C60-8106-AE2F4E671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6457" b="117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781089E-27FB-4109-9120-F951B8DC247A}"/>
              </a:ext>
            </a:extLst>
          </p:cNvPr>
          <p:cNvSpPr txBox="1"/>
          <p:nvPr/>
        </p:nvSpPr>
        <p:spPr>
          <a:xfrm>
            <a:off x="716400" y="216000"/>
            <a:ext cx="240322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LIBRAIRIES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Image 5" descr="Une image contenant texte, intérieur, bibliothèque, livre&#10;&#10;Description générée automatiquement">
            <a:extLst>
              <a:ext uri="{FF2B5EF4-FFF2-40B4-BE49-F238E27FC236}">
                <a16:creationId xmlns:a16="http://schemas.microsoft.com/office/drawing/2014/main" id="{053FB6EB-01D5-441D-AAA3-619DF92D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6" y="1825984"/>
            <a:ext cx="5129651" cy="3206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 7" descr="Une image contenant texte, bibliothèque, pièce&#10;&#10;Description générée automatiquement">
            <a:extLst>
              <a:ext uri="{FF2B5EF4-FFF2-40B4-BE49-F238E27FC236}">
                <a16:creationId xmlns:a16="http://schemas.microsoft.com/office/drawing/2014/main" id="{CB4F06F5-734E-4830-A290-A1089A6FA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1" y="1825984"/>
            <a:ext cx="5698932" cy="3206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7652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C37D27-F39E-4A32-9F4E-55B9EB61F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0" b="21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0FB83D-245A-413B-962A-B113425E7F96}"/>
              </a:ext>
            </a:extLst>
          </p:cNvPr>
          <p:cNvSpPr txBox="1"/>
          <p:nvPr/>
        </p:nvSpPr>
        <p:spPr>
          <a:xfrm>
            <a:off x="716400" y="216000"/>
            <a:ext cx="238238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RIU PLAZA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9AAACA5-F6CB-4B49-B05A-57F17AE3A459}"/>
              </a:ext>
            </a:extLst>
          </p:cNvPr>
          <p:cNvSpPr/>
          <p:nvPr/>
        </p:nvSpPr>
        <p:spPr>
          <a:xfrm>
            <a:off x="5950857" y="2191657"/>
            <a:ext cx="1014429" cy="990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75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C37D27-F39E-4A32-9F4E-55B9EB61F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14250" b="21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0FB83D-245A-413B-962A-B113425E7F96}"/>
              </a:ext>
            </a:extLst>
          </p:cNvPr>
          <p:cNvSpPr txBox="1"/>
          <p:nvPr/>
        </p:nvSpPr>
        <p:spPr>
          <a:xfrm>
            <a:off x="716400" y="216000"/>
            <a:ext cx="238238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RIU PLAZA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Image 2" descr="Une image contenant bâtiment, extérieur, ciel, bâtiment gouvernemental&#10;&#10;Description générée automatiquement">
            <a:extLst>
              <a:ext uri="{FF2B5EF4-FFF2-40B4-BE49-F238E27FC236}">
                <a16:creationId xmlns:a16="http://schemas.microsoft.com/office/drawing/2014/main" id="{36333F5F-C427-4C0B-AFDF-F10F93057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" y="1077049"/>
            <a:ext cx="7905086" cy="5270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882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934456-1A7E-4E6F-865D-2274B0C69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17" b="23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6AC9F21-6F11-463A-8272-126034C9A0D1}"/>
              </a:ext>
            </a:extLst>
          </p:cNvPr>
          <p:cNvSpPr txBox="1"/>
          <p:nvPr/>
        </p:nvSpPr>
        <p:spPr>
          <a:xfrm>
            <a:off x="716400" y="216000"/>
            <a:ext cx="504497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JAMES JOYCE CENTER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BC56DC7-6565-4397-BCC7-41DE3B5869E0}"/>
              </a:ext>
            </a:extLst>
          </p:cNvPr>
          <p:cNvSpPr/>
          <p:nvPr/>
        </p:nvSpPr>
        <p:spPr>
          <a:xfrm>
            <a:off x="4962526" y="1937653"/>
            <a:ext cx="1600200" cy="1577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22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934456-1A7E-4E6F-865D-2274B0C69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15817" b="23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6AC9F21-6F11-463A-8272-126034C9A0D1}"/>
              </a:ext>
            </a:extLst>
          </p:cNvPr>
          <p:cNvSpPr txBox="1"/>
          <p:nvPr/>
        </p:nvSpPr>
        <p:spPr>
          <a:xfrm>
            <a:off x="717655" y="216703"/>
            <a:ext cx="504497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JAMES JOYCE CENTER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Image 5" descr="Une image contenant texte, bâtiment, extérieur&#10;&#10;Description générée automatiquement">
            <a:extLst>
              <a:ext uri="{FF2B5EF4-FFF2-40B4-BE49-F238E27FC236}">
                <a16:creationId xmlns:a16="http://schemas.microsoft.com/office/drawing/2014/main" id="{43E043A9-22C5-4C2C-A4DC-41079ACBA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" y="1724787"/>
            <a:ext cx="5120639" cy="3408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 2" descr="Une image contenant plancher, intérieur, mur, pièce&#10;&#10;Description générée automatiquement">
            <a:extLst>
              <a:ext uri="{FF2B5EF4-FFF2-40B4-BE49-F238E27FC236}">
                <a16:creationId xmlns:a16="http://schemas.microsoft.com/office/drawing/2014/main" id="{42CF8038-8489-4AE7-BB49-274BA0ECE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928" y="1724787"/>
            <a:ext cx="5116575" cy="3408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745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A18058-5C83-4642-A86E-9791F19BD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0" b="744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A80F0A8-F257-45C8-AB00-5C1A3E46F11E}"/>
              </a:ext>
            </a:extLst>
          </p:cNvPr>
          <p:cNvSpPr txBox="1"/>
          <p:nvPr/>
        </p:nvSpPr>
        <p:spPr>
          <a:xfrm>
            <a:off x="716400" y="216000"/>
            <a:ext cx="323518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DAVY BYRNES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1D5E199-5EE1-49D2-A4D6-19B77A033744}"/>
              </a:ext>
            </a:extLst>
          </p:cNvPr>
          <p:cNvSpPr/>
          <p:nvPr/>
        </p:nvSpPr>
        <p:spPr>
          <a:xfrm>
            <a:off x="5295900" y="2432953"/>
            <a:ext cx="1600200" cy="1577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72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A18058-5C83-4642-A86E-9791F19BD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9850" b="744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A80F0A8-F257-45C8-AB00-5C1A3E46F11E}"/>
              </a:ext>
            </a:extLst>
          </p:cNvPr>
          <p:cNvSpPr txBox="1"/>
          <p:nvPr/>
        </p:nvSpPr>
        <p:spPr>
          <a:xfrm>
            <a:off x="716400" y="216000"/>
            <a:ext cx="323518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DAVY BYRNES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15B9F8-BE32-4349-91C0-74E0901B9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" y="1377042"/>
            <a:ext cx="10171722" cy="4443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74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01D19E-640A-439D-8E98-C274D3992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5" b="117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57B6D81-5AFE-4473-A9F6-787E1B628935}"/>
              </a:ext>
            </a:extLst>
          </p:cNvPr>
          <p:cNvSpPr txBox="1"/>
          <p:nvPr/>
        </p:nvSpPr>
        <p:spPr>
          <a:xfrm>
            <a:off x="716400" y="216000"/>
            <a:ext cx="490551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JAMES JOYCE TOWER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7FFB9F9-F933-48E7-95F2-808EDDE0534D}"/>
              </a:ext>
            </a:extLst>
          </p:cNvPr>
          <p:cNvSpPr/>
          <p:nvPr/>
        </p:nvSpPr>
        <p:spPr>
          <a:xfrm>
            <a:off x="7110185" y="2520039"/>
            <a:ext cx="1600200" cy="1577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126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01D19E-640A-439D-8E98-C274D3992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4585" b="117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57B6D81-5AFE-4473-A9F6-787E1B628935}"/>
              </a:ext>
            </a:extLst>
          </p:cNvPr>
          <p:cNvSpPr txBox="1"/>
          <p:nvPr/>
        </p:nvSpPr>
        <p:spPr>
          <a:xfrm>
            <a:off x="716400" y="216000"/>
            <a:ext cx="490551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JAMES JOYCE TOWER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Image 2" descr="Une image contenant extérieur, bâtiment, pierre&#10;&#10;Description générée automatiquement">
            <a:extLst>
              <a:ext uri="{FF2B5EF4-FFF2-40B4-BE49-F238E27FC236}">
                <a16:creationId xmlns:a16="http://schemas.microsoft.com/office/drawing/2014/main" id="{507C98D2-8E3D-4595-A27E-C3B3D1FF3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" y="1077050"/>
            <a:ext cx="6932629" cy="5199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23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65EDC0-8047-43ED-9F72-6729AEF36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4" b="61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FB6023-284E-4ED9-B732-FBBEBFD7E86D}"/>
              </a:ext>
            </a:extLst>
          </p:cNvPr>
          <p:cNvSpPr txBox="1"/>
          <p:nvPr/>
        </p:nvSpPr>
        <p:spPr>
          <a:xfrm>
            <a:off x="716400" y="216000"/>
            <a:ext cx="458170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“THE CHAPTER ONE”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2748FE0-D749-4C96-99A7-310B221CF7DA}"/>
              </a:ext>
            </a:extLst>
          </p:cNvPr>
          <p:cNvSpPr/>
          <p:nvPr/>
        </p:nvSpPr>
        <p:spPr>
          <a:xfrm>
            <a:off x="5861957" y="2331357"/>
            <a:ext cx="1600200" cy="1577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01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DFE29EA-C872-4DDC-B729-7C42E068C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11414" b="61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B162D11-D889-41A2-B3EF-BE07A6052612}"/>
              </a:ext>
            </a:extLst>
          </p:cNvPr>
          <p:cNvSpPr txBox="1"/>
          <p:nvPr/>
        </p:nvSpPr>
        <p:spPr>
          <a:xfrm>
            <a:off x="716400" y="216000"/>
            <a:ext cx="458170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“THE CHAPTER ONE”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Image 6" descr="Une image contenant texte, bâtiment, extérieur&#10;&#10;Description générée automatiquement">
            <a:extLst>
              <a:ext uri="{FF2B5EF4-FFF2-40B4-BE49-F238E27FC236}">
                <a16:creationId xmlns:a16="http://schemas.microsoft.com/office/drawing/2014/main" id="{FE0B26EA-CE8F-404F-972F-D65868C1A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" y="1077049"/>
            <a:ext cx="7514236" cy="4989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7932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1ECF8313CCA44B87D849A58A2C66A5" ma:contentTypeVersion="2" ma:contentTypeDescription="Crée un document." ma:contentTypeScope="" ma:versionID="9d4bc15f22e08ac26a77f0a90f084f95">
  <xsd:schema xmlns:xsd="http://www.w3.org/2001/XMLSchema" xmlns:xs="http://www.w3.org/2001/XMLSchema" xmlns:p="http://schemas.microsoft.com/office/2006/metadata/properties" xmlns:ns3="1e8b54d2-d899-4955-ba74-fa0be810b6c6" targetNamespace="http://schemas.microsoft.com/office/2006/metadata/properties" ma:root="true" ma:fieldsID="07d8667732d3141264ff8e988bce3db6" ns3:_="">
    <xsd:import namespace="1e8b54d2-d899-4955-ba74-fa0be810b6c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8b54d2-d899-4955-ba74-fa0be810b6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A1C9A5-643C-434D-B177-221D6E1BB5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8b54d2-d899-4955-ba74-fa0be810b6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D433CD-6C94-4E4C-84A3-5FF699D984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FEA866-22A3-4CEA-A373-E738EF07A22A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1e8b54d2-d899-4955-ba74-fa0be810b6c6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44</Words>
  <Application>Microsoft Office PowerPoint</Application>
  <PresentationFormat>Grand écran</PresentationFormat>
  <Paragraphs>13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Baptiste Pasquier</dc:creator>
  <cp:lastModifiedBy>Baptiste Pasquier</cp:lastModifiedBy>
  <cp:revision>1</cp:revision>
  <dcterms:created xsi:type="dcterms:W3CDTF">2021-11-08T17:30:30Z</dcterms:created>
  <dcterms:modified xsi:type="dcterms:W3CDTF">2021-11-08T18:23:42Z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0x010100B11ECF8313CCA44B87D849A58A2C66A5</vt:lpwstr>
  </property>
</Properties>
</file>